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6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6" r:id="rId21"/>
    <p:sldId id="375" r:id="rId22"/>
    <p:sldId id="377" r:id="rId23"/>
    <p:sldId id="31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4" autoAdjust="0"/>
    <p:restoredTop sz="94660"/>
  </p:normalViewPr>
  <p:slideViewPr>
    <p:cSldViewPr snapToGrid="0">
      <p:cViewPr>
        <p:scale>
          <a:sx n="100" d="100"/>
          <a:sy n="100" d="100"/>
        </p:scale>
        <p:origin x="124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70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7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57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25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72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67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363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69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5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0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60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72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83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8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7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9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B91C-4C9A-4217-A75C-7E37EA109C41}" type="datetimeFigureOut">
              <a:rPr lang="ko-KR" altLang="en-US" smtClean="0"/>
              <a:t>2022-11-16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40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5C486-29C5-9C7B-F851-C1EB17D5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2313250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이것이 리눅스다</a:t>
            </a:r>
            <a:r>
              <a:rPr lang="en-US" altLang="ko-KR" dirty="0">
                <a:solidFill>
                  <a:schemeClr val="tx1"/>
                </a:solidFill>
              </a:rPr>
              <a:t>(CentOS)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1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D88E8B8-287A-D38B-3A07-75AB78C1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8" y="755727"/>
            <a:ext cx="7001852" cy="56822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38265-DFDE-E837-2B9A-15F6C2390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843" y="2310542"/>
            <a:ext cx="4691432" cy="411064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8AB23F-F8D6-AA77-9659-BBD3D21ABDF9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Linear </a:t>
            </a:r>
            <a:r>
              <a:rPr lang="ko-KR" altLang="en-US" b="1" dirty="0">
                <a:latin typeface="+mj-ea"/>
                <a:ea typeface="+mj-ea"/>
              </a:rPr>
              <a:t>구축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99CA15-A641-4E4F-1E48-1C4239C899B1}"/>
              </a:ext>
            </a:extLst>
          </p:cNvPr>
          <p:cNvSpPr/>
          <p:nvPr/>
        </p:nvSpPr>
        <p:spPr>
          <a:xfrm>
            <a:off x="1820411" y="755726"/>
            <a:ext cx="1275128" cy="204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0489FA-F670-09BC-B738-7E7170FB9B0D}"/>
              </a:ext>
            </a:extLst>
          </p:cNvPr>
          <p:cNvSpPr/>
          <p:nvPr/>
        </p:nvSpPr>
        <p:spPr>
          <a:xfrm>
            <a:off x="7248898" y="2229650"/>
            <a:ext cx="4789224" cy="4297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52487-EB89-7485-B048-9DB0471EAD86}"/>
              </a:ext>
            </a:extLst>
          </p:cNvPr>
          <p:cNvSpPr txBox="1"/>
          <p:nvPr/>
        </p:nvSpPr>
        <p:spPr>
          <a:xfrm>
            <a:off x="8242392" y="5262104"/>
            <a:ext cx="297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  <a:latin typeface="+mj-ea"/>
                <a:ea typeface="+mj-ea"/>
              </a:rPr>
              <a:t>재부팅시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 지정 위치로 자동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mount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746501-42D3-58B9-FE81-1A028D0EBEEA}"/>
              </a:ext>
            </a:extLst>
          </p:cNvPr>
          <p:cNvSpPr/>
          <p:nvPr/>
        </p:nvSpPr>
        <p:spPr>
          <a:xfrm>
            <a:off x="345653" y="3107396"/>
            <a:ext cx="1841287" cy="3825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AD4F9B-D83A-4189-813B-0240CBEAFCC9}"/>
              </a:ext>
            </a:extLst>
          </p:cNvPr>
          <p:cNvSpPr/>
          <p:nvPr/>
        </p:nvSpPr>
        <p:spPr>
          <a:xfrm>
            <a:off x="475193" y="5637236"/>
            <a:ext cx="5194087" cy="5806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256A398-D49C-F471-7631-DD6EA0E8E58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095539" y="838200"/>
            <a:ext cx="6547971" cy="139145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06598B-275B-A08C-8AB4-BA1EDF42A87A}"/>
              </a:ext>
            </a:extLst>
          </p:cNvPr>
          <p:cNvSpPr/>
          <p:nvPr/>
        </p:nvSpPr>
        <p:spPr>
          <a:xfrm>
            <a:off x="1814060" y="952576"/>
            <a:ext cx="2224539" cy="204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203165-A774-0548-4118-DFD1B41E3E6E}"/>
              </a:ext>
            </a:extLst>
          </p:cNvPr>
          <p:cNvCxnSpPr>
            <a:cxnSpLocks/>
          </p:cNvCxnSpPr>
          <p:nvPr/>
        </p:nvCxnSpPr>
        <p:spPr>
          <a:xfrm>
            <a:off x="4044583" y="1048665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B780B1-3FD8-1824-DACD-F465A585BF92}"/>
              </a:ext>
            </a:extLst>
          </p:cNvPr>
          <p:cNvSpPr txBox="1"/>
          <p:nvPr/>
        </p:nvSpPr>
        <p:spPr>
          <a:xfrm>
            <a:off x="4340091" y="897004"/>
            <a:ext cx="175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raid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를 자세히 확인</a:t>
            </a:r>
          </a:p>
        </p:txBody>
      </p:sp>
    </p:spTree>
    <p:extLst>
      <p:ext uri="{BB962C8B-B14F-4D97-AF65-F5344CB8AC3E}">
        <p14:creationId xmlns:p14="http://schemas.microsoft.com/office/powerpoint/2010/main" val="108998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B52483-06A1-5121-0CB4-1B9B4843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6" y="763397"/>
            <a:ext cx="9042489" cy="536056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0BA6840-9645-51E1-7450-471FE0FD3454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RAID0 </a:t>
            </a:r>
            <a:r>
              <a:rPr lang="ko-KR" altLang="en-US" b="1" dirty="0">
                <a:latin typeface="+mj-ea"/>
                <a:ea typeface="+mj-ea"/>
              </a:rPr>
              <a:t>구축</a:t>
            </a:r>
            <a:endParaRPr lang="en-US" altLang="ko-KR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8496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826827-1ECC-ECA2-2943-6CF220F01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39" y="473294"/>
            <a:ext cx="7038596" cy="358697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50016F-3ECC-CCFF-C083-87488216D33C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RAID0 </a:t>
            </a:r>
            <a:r>
              <a:rPr lang="ko-KR" altLang="en-US" b="1" dirty="0">
                <a:latin typeface="+mj-ea"/>
                <a:ea typeface="+mj-ea"/>
              </a:rPr>
              <a:t>구축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DA05F3-48D6-D131-CFDB-AE6F74CC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39" y="4060271"/>
            <a:ext cx="7084714" cy="2499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EB21E-64DF-4445-C159-FFE72A53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758" y="4060271"/>
            <a:ext cx="4943168" cy="232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A14EC72-5146-CBBF-4656-C113568261AE}"/>
              </a:ext>
            </a:extLst>
          </p:cNvPr>
          <p:cNvSpPr/>
          <p:nvPr/>
        </p:nvSpPr>
        <p:spPr>
          <a:xfrm>
            <a:off x="577562" y="439738"/>
            <a:ext cx="7160092" cy="447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CC06F1-EE5A-80E4-BB78-4203AA1BA0A4}"/>
              </a:ext>
            </a:extLst>
          </p:cNvPr>
          <p:cNvSpPr/>
          <p:nvPr/>
        </p:nvSpPr>
        <p:spPr>
          <a:xfrm>
            <a:off x="2332139" y="2021537"/>
            <a:ext cx="1677799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53971F0-8D0E-7987-3E35-F6D7EC0133C7}"/>
              </a:ext>
            </a:extLst>
          </p:cNvPr>
          <p:cNvCxnSpPr>
            <a:cxnSpLocks/>
          </p:cNvCxnSpPr>
          <p:nvPr/>
        </p:nvCxnSpPr>
        <p:spPr>
          <a:xfrm>
            <a:off x="4026348" y="2139642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3EAFBE-35A0-ACB3-BA08-B8F5104DAA52}"/>
              </a:ext>
            </a:extLst>
          </p:cNvPr>
          <p:cNvSpPr txBox="1"/>
          <p:nvPr/>
        </p:nvSpPr>
        <p:spPr>
          <a:xfrm>
            <a:off x="4321856" y="1987981"/>
            <a:ext cx="156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해당 파티션 </a:t>
            </a:r>
            <a:r>
              <a:rPr lang="ko-KR" altLang="en-US" sz="1400" dirty="0" err="1">
                <a:solidFill>
                  <a:srgbClr val="FF0000"/>
                </a:solidFill>
                <a:latin typeface="+mj-ea"/>
                <a:ea typeface="+mj-ea"/>
              </a:rPr>
              <a:t>포멧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78B24-FCFF-7285-C912-DE90BCD93B2F}"/>
              </a:ext>
            </a:extLst>
          </p:cNvPr>
          <p:cNvSpPr txBox="1"/>
          <p:nvPr/>
        </p:nvSpPr>
        <p:spPr>
          <a:xfrm>
            <a:off x="4713324" y="4043134"/>
            <a:ext cx="282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raid0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라는 디렉터리 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생성 후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/dev/md0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mount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FA9E42-C047-BE73-BD8B-3046F520732C}"/>
              </a:ext>
            </a:extLst>
          </p:cNvPr>
          <p:cNvSpPr/>
          <p:nvPr/>
        </p:nvSpPr>
        <p:spPr>
          <a:xfrm>
            <a:off x="2357307" y="4062831"/>
            <a:ext cx="2063691" cy="442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0A3AB7-960A-1EEA-B197-9CA1190FE6C4}"/>
              </a:ext>
            </a:extLst>
          </p:cNvPr>
          <p:cNvCxnSpPr>
            <a:cxnSpLocks/>
          </p:cNvCxnSpPr>
          <p:nvPr/>
        </p:nvCxnSpPr>
        <p:spPr>
          <a:xfrm>
            <a:off x="4422029" y="4280235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AF1D8D-C34F-5F07-85DE-3E162E09DFC3}"/>
              </a:ext>
            </a:extLst>
          </p:cNvPr>
          <p:cNvSpPr/>
          <p:nvPr/>
        </p:nvSpPr>
        <p:spPr>
          <a:xfrm>
            <a:off x="2332138" y="6346038"/>
            <a:ext cx="1551965" cy="231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B73139-5DB1-E315-BE4B-A00A9A04A9B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03309" y="5221224"/>
            <a:ext cx="3250449" cy="1241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2D56A9-3689-5924-84EB-D1075B0D14AB}"/>
              </a:ext>
            </a:extLst>
          </p:cNvPr>
          <p:cNvSpPr/>
          <p:nvPr/>
        </p:nvSpPr>
        <p:spPr>
          <a:xfrm>
            <a:off x="7132046" y="4030673"/>
            <a:ext cx="4990047" cy="2449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18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4A77E15-0D66-1DD6-7CBB-59CE3A2FE667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RAID1 </a:t>
            </a:r>
            <a:r>
              <a:rPr lang="ko-KR" altLang="en-US" b="1" dirty="0">
                <a:latin typeface="+mj-ea"/>
                <a:ea typeface="+mj-ea"/>
              </a:rPr>
              <a:t>구축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7855CF-2BD7-5ED7-5F5D-9CEDD11C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8" y="330682"/>
            <a:ext cx="7030430" cy="36485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6A14CE-4931-8B7E-98B8-11DA86042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8" y="3979266"/>
            <a:ext cx="7030431" cy="2638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6FCDA1-0ED7-075A-0D83-316918B9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99" y="4460894"/>
            <a:ext cx="5380139" cy="2098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A1F5A1B-2697-F437-A778-C7063BD68116}"/>
              </a:ext>
            </a:extLst>
          </p:cNvPr>
          <p:cNvSpPr/>
          <p:nvPr/>
        </p:nvSpPr>
        <p:spPr>
          <a:xfrm>
            <a:off x="577562" y="288736"/>
            <a:ext cx="7160092" cy="447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158BFD-F4C9-CAC2-139E-B6BFB1283C98}"/>
              </a:ext>
            </a:extLst>
          </p:cNvPr>
          <p:cNvSpPr/>
          <p:nvPr/>
        </p:nvSpPr>
        <p:spPr>
          <a:xfrm>
            <a:off x="2332139" y="1996370"/>
            <a:ext cx="1677799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E196D7D-EBF2-36D4-5B1C-F9BEEE9AC576}"/>
              </a:ext>
            </a:extLst>
          </p:cNvPr>
          <p:cNvCxnSpPr>
            <a:cxnSpLocks/>
          </p:cNvCxnSpPr>
          <p:nvPr/>
        </p:nvCxnSpPr>
        <p:spPr>
          <a:xfrm>
            <a:off x="4026348" y="2114475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A240DC-EC02-A8D2-FB4D-A179F4B46F58}"/>
              </a:ext>
            </a:extLst>
          </p:cNvPr>
          <p:cNvSpPr txBox="1"/>
          <p:nvPr/>
        </p:nvSpPr>
        <p:spPr>
          <a:xfrm>
            <a:off x="4321856" y="1962814"/>
            <a:ext cx="156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해당 파티션 </a:t>
            </a:r>
            <a:r>
              <a:rPr lang="ko-KR" altLang="en-US" sz="1400" dirty="0" err="1">
                <a:solidFill>
                  <a:srgbClr val="FF0000"/>
                </a:solidFill>
                <a:latin typeface="+mj-ea"/>
                <a:ea typeface="+mj-ea"/>
              </a:rPr>
              <a:t>포멧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187133-EF3C-C50B-4D37-1297CBEAC906}"/>
              </a:ext>
            </a:extLst>
          </p:cNvPr>
          <p:cNvSpPr txBox="1"/>
          <p:nvPr/>
        </p:nvSpPr>
        <p:spPr>
          <a:xfrm>
            <a:off x="4713324" y="3950855"/>
            <a:ext cx="282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raid1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라는 디렉터리 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생성 후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/dev/md1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mount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E18A61-F5DE-BFFA-68AC-25A0DC067762}"/>
              </a:ext>
            </a:extLst>
          </p:cNvPr>
          <p:cNvSpPr/>
          <p:nvPr/>
        </p:nvSpPr>
        <p:spPr>
          <a:xfrm>
            <a:off x="2357307" y="3970552"/>
            <a:ext cx="2063691" cy="442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E64C975-E5B6-415C-7300-9C8F2D6EA5C6}"/>
              </a:ext>
            </a:extLst>
          </p:cNvPr>
          <p:cNvCxnSpPr>
            <a:cxnSpLocks/>
          </p:cNvCxnSpPr>
          <p:nvPr/>
        </p:nvCxnSpPr>
        <p:spPr>
          <a:xfrm>
            <a:off x="4422029" y="4187956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3F8FA9-2EE4-3AA6-9762-DA8FFAFA2ECD}"/>
              </a:ext>
            </a:extLst>
          </p:cNvPr>
          <p:cNvSpPr/>
          <p:nvPr/>
        </p:nvSpPr>
        <p:spPr>
          <a:xfrm>
            <a:off x="2332138" y="6362816"/>
            <a:ext cx="1551965" cy="231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E8B9D2-F82C-4288-4295-B4A80A91E7F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884103" y="5492034"/>
            <a:ext cx="2961314" cy="98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541C31-50FC-B986-488B-022500B929AF}"/>
              </a:ext>
            </a:extLst>
          </p:cNvPr>
          <p:cNvSpPr/>
          <p:nvPr/>
        </p:nvSpPr>
        <p:spPr>
          <a:xfrm>
            <a:off x="6653871" y="4409576"/>
            <a:ext cx="5398767" cy="2236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15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C81CB7-EF56-7E98-98C3-D06980E3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8" y="698042"/>
            <a:ext cx="9363568" cy="565242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44C7E8A-2BEE-2A48-0266-C620BA262DBC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RAID5 </a:t>
            </a:r>
            <a:r>
              <a:rPr lang="ko-KR" altLang="en-US" b="1" dirty="0">
                <a:latin typeface="+mj-ea"/>
                <a:ea typeface="+mj-ea"/>
              </a:rPr>
              <a:t>구축</a:t>
            </a:r>
            <a:endParaRPr lang="en-US" altLang="ko-KR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9802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F21965D-2AE2-32F2-C8C1-76E22C9EF286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RAID5 </a:t>
            </a:r>
            <a:r>
              <a:rPr lang="ko-KR" altLang="en-US" b="1" dirty="0">
                <a:latin typeface="+mj-ea"/>
                <a:ea typeface="+mj-ea"/>
              </a:rPr>
              <a:t>구축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315527-2C2E-55B4-0287-16AC4EA5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0" y="590741"/>
            <a:ext cx="7668109" cy="28833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551539-CE05-FB4B-5D7D-47EF283F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40" y="3474116"/>
            <a:ext cx="7668109" cy="3044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CB78BA-7530-4B4E-E996-7890839E5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256" y="4042901"/>
            <a:ext cx="5565201" cy="2259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F59C62-3767-B64B-4FE9-8B43AAC1CDFE}"/>
              </a:ext>
            </a:extLst>
          </p:cNvPr>
          <p:cNvSpPr/>
          <p:nvPr/>
        </p:nvSpPr>
        <p:spPr>
          <a:xfrm>
            <a:off x="149723" y="557184"/>
            <a:ext cx="7752526" cy="447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CEA6DA-F503-83A2-6506-E6510615AA32}"/>
              </a:ext>
            </a:extLst>
          </p:cNvPr>
          <p:cNvSpPr/>
          <p:nvPr/>
        </p:nvSpPr>
        <p:spPr>
          <a:xfrm>
            <a:off x="2062707" y="1308472"/>
            <a:ext cx="1813007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EA5B9-2965-8DB7-A3FC-EEA2BBF65579}"/>
              </a:ext>
            </a:extLst>
          </p:cNvPr>
          <p:cNvCxnSpPr>
            <a:cxnSpLocks/>
          </p:cNvCxnSpPr>
          <p:nvPr/>
        </p:nvCxnSpPr>
        <p:spPr>
          <a:xfrm>
            <a:off x="3892124" y="1426577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36678B-A11A-F50F-C9EC-D95D94F42A8E}"/>
              </a:ext>
            </a:extLst>
          </p:cNvPr>
          <p:cNvSpPr txBox="1"/>
          <p:nvPr/>
        </p:nvSpPr>
        <p:spPr>
          <a:xfrm>
            <a:off x="4187632" y="1274916"/>
            <a:ext cx="156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해당 파티션 </a:t>
            </a:r>
            <a:r>
              <a:rPr lang="ko-KR" altLang="en-US" sz="1400" dirty="0" err="1">
                <a:solidFill>
                  <a:srgbClr val="FF0000"/>
                </a:solidFill>
                <a:latin typeface="+mj-ea"/>
                <a:ea typeface="+mj-ea"/>
              </a:rPr>
              <a:t>포멧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52265-19E1-E20E-E64D-9DB5D3A61C70}"/>
              </a:ext>
            </a:extLst>
          </p:cNvPr>
          <p:cNvSpPr txBox="1"/>
          <p:nvPr/>
        </p:nvSpPr>
        <p:spPr>
          <a:xfrm>
            <a:off x="4453265" y="3430737"/>
            <a:ext cx="282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raid5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라는 디렉터리 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생성 후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/dev/md5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mount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731079-5132-9E47-9CF3-819D95D3BAF3}"/>
              </a:ext>
            </a:extLst>
          </p:cNvPr>
          <p:cNvSpPr/>
          <p:nvPr/>
        </p:nvSpPr>
        <p:spPr>
          <a:xfrm>
            <a:off x="2097248" y="3450434"/>
            <a:ext cx="2063691" cy="442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549CC95-C41F-4C1F-D176-995CEBA88F91}"/>
              </a:ext>
            </a:extLst>
          </p:cNvPr>
          <p:cNvCxnSpPr>
            <a:cxnSpLocks/>
          </p:cNvCxnSpPr>
          <p:nvPr/>
        </p:nvCxnSpPr>
        <p:spPr>
          <a:xfrm>
            <a:off x="4161970" y="3667838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AC9E4-654D-1378-358C-1D0211C56E64}"/>
              </a:ext>
            </a:extLst>
          </p:cNvPr>
          <p:cNvSpPr/>
          <p:nvPr/>
        </p:nvSpPr>
        <p:spPr>
          <a:xfrm>
            <a:off x="2097248" y="6306166"/>
            <a:ext cx="1551965" cy="231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02D6C38-3C18-AA7A-AB27-DA261A26157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649213" y="5108895"/>
            <a:ext cx="2944534" cy="1312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A08005-7B1B-7BBB-9A3A-D170D1F2B653}"/>
              </a:ext>
            </a:extLst>
          </p:cNvPr>
          <p:cNvSpPr/>
          <p:nvPr/>
        </p:nvSpPr>
        <p:spPr>
          <a:xfrm>
            <a:off x="6385425" y="3988728"/>
            <a:ext cx="5677944" cy="2391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1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D80F758-76D4-3CC2-4F5B-3CE6FE89E1A0}"/>
              </a:ext>
            </a:extLst>
          </p:cNvPr>
          <p:cNvSpPr txBox="1">
            <a:spLocks/>
          </p:cNvSpPr>
          <p:nvPr/>
        </p:nvSpPr>
        <p:spPr>
          <a:xfrm>
            <a:off x="766614" y="217418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6-6. Linear RAID, RAID0, RAID1, RAID5 </a:t>
            </a:r>
            <a:r>
              <a:rPr lang="ko-KR" altLang="en-US" sz="2200" dirty="0"/>
              <a:t>문제발생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77FF21-DD9E-F240-6D09-15BE8286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08" y="891130"/>
            <a:ext cx="9190927" cy="57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8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1FB95-6E1C-48E5-FF18-DC39012F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35" y="973896"/>
            <a:ext cx="8522831" cy="544026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EB60B53-1FA2-F7EE-E917-7A30BF5DAC95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</a:t>
            </a:r>
            <a:r>
              <a:rPr lang="ko-KR" altLang="en-US" b="1" dirty="0">
                <a:latin typeface="+mj-ea"/>
                <a:ea typeface="+mj-ea"/>
              </a:rPr>
              <a:t>의 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하드디스크 고장</a:t>
            </a:r>
            <a:endParaRPr lang="en-US" altLang="ko-KR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917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813C42-09BA-EA0B-2F91-D69935582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54" y="111607"/>
            <a:ext cx="6820231" cy="354503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8FDAE00-D3B3-F051-21F9-71EE56AED60C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</a:t>
            </a:r>
            <a:r>
              <a:rPr lang="ko-KR" altLang="en-US" b="1" dirty="0">
                <a:latin typeface="+mj-ea"/>
                <a:ea typeface="+mj-ea"/>
              </a:rPr>
              <a:t>의 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하드디스크 고장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77136F-3019-ED26-E133-D7353A888459}"/>
              </a:ext>
            </a:extLst>
          </p:cNvPr>
          <p:cNvSpPr/>
          <p:nvPr/>
        </p:nvSpPr>
        <p:spPr>
          <a:xfrm>
            <a:off x="201154" y="1622512"/>
            <a:ext cx="5020993" cy="6918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230E08-A9D1-9337-CFF5-99B916AF04B8}"/>
              </a:ext>
            </a:extLst>
          </p:cNvPr>
          <p:cNvSpPr/>
          <p:nvPr/>
        </p:nvSpPr>
        <p:spPr>
          <a:xfrm>
            <a:off x="1849773" y="2326885"/>
            <a:ext cx="3481431" cy="691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E9BBA3-FADB-F14E-91B5-354AA02C3817}"/>
              </a:ext>
            </a:extLst>
          </p:cNvPr>
          <p:cNvCxnSpPr>
            <a:cxnSpLocks/>
          </p:cNvCxnSpPr>
          <p:nvPr/>
        </p:nvCxnSpPr>
        <p:spPr>
          <a:xfrm>
            <a:off x="5317064" y="2678162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ED648F-2555-518F-C63F-F58151D109EB}"/>
              </a:ext>
            </a:extLst>
          </p:cNvPr>
          <p:cNvSpPr txBox="1"/>
          <p:nvPr/>
        </p:nvSpPr>
        <p:spPr>
          <a:xfrm>
            <a:off x="5528753" y="2412201"/>
            <a:ext cx="1153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임의의 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파일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EAEE72-3379-7E6E-2948-FE3E531E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134" y="2412201"/>
            <a:ext cx="4271393" cy="426482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F773320-7432-5DF5-002C-B9A512A6C4A2}"/>
              </a:ext>
            </a:extLst>
          </p:cNvPr>
          <p:cNvSpPr/>
          <p:nvPr/>
        </p:nvSpPr>
        <p:spPr>
          <a:xfrm rot="10800000">
            <a:off x="6762129" y="4884358"/>
            <a:ext cx="792262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3BE0C-B0FE-62F2-7BC5-874828AD2F8A}"/>
              </a:ext>
            </a:extLst>
          </p:cNvPr>
          <p:cNvSpPr txBox="1"/>
          <p:nvPr/>
        </p:nvSpPr>
        <p:spPr>
          <a:xfrm>
            <a:off x="1642556" y="4712908"/>
            <a:ext cx="5354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강제로 고장 발생을 위해</a:t>
            </a:r>
            <a:endParaRPr lang="en-US" altLang="ko-KR" sz="2400" dirty="0">
              <a:latin typeface="+mj-ea"/>
              <a:ea typeface="+mj-ea"/>
            </a:endParaRPr>
          </a:p>
          <a:p>
            <a:pPr algn="ctr"/>
            <a:r>
              <a:rPr lang="en-US" altLang="ko-KR" sz="2400" dirty="0">
                <a:latin typeface="+mj-ea"/>
                <a:ea typeface="+mj-ea"/>
              </a:rPr>
              <a:t>Hard Disk 2</a:t>
            </a:r>
            <a:r>
              <a:rPr lang="ko-KR" altLang="en-US" sz="2400" dirty="0">
                <a:latin typeface="+mj-ea"/>
                <a:ea typeface="+mj-ea"/>
              </a:rPr>
              <a:t>번</a:t>
            </a:r>
            <a:r>
              <a:rPr lang="en-US" altLang="ko-KR" sz="2400" dirty="0">
                <a:latin typeface="+mj-ea"/>
                <a:ea typeface="+mj-ea"/>
              </a:rPr>
              <a:t>, 4</a:t>
            </a:r>
            <a:r>
              <a:rPr lang="ko-KR" altLang="en-US" sz="2400" dirty="0">
                <a:latin typeface="+mj-ea"/>
                <a:ea typeface="+mj-ea"/>
              </a:rPr>
              <a:t>번</a:t>
            </a:r>
            <a:r>
              <a:rPr lang="en-US" altLang="ko-KR" sz="2400" dirty="0">
                <a:latin typeface="+mj-ea"/>
                <a:ea typeface="+mj-ea"/>
              </a:rPr>
              <a:t>, 6</a:t>
            </a:r>
            <a:r>
              <a:rPr lang="ko-KR" altLang="en-US" sz="2400" dirty="0">
                <a:latin typeface="+mj-ea"/>
                <a:ea typeface="+mj-ea"/>
              </a:rPr>
              <a:t>번</a:t>
            </a:r>
            <a:r>
              <a:rPr lang="en-US" altLang="ko-KR" sz="2400" dirty="0">
                <a:latin typeface="+mj-ea"/>
                <a:ea typeface="+mj-ea"/>
              </a:rPr>
              <a:t>, 9</a:t>
            </a:r>
            <a:r>
              <a:rPr lang="ko-KR" altLang="en-US" sz="2400" dirty="0">
                <a:latin typeface="+mj-ea"/>
                <a:ea typeface="+mj-ea"/>
              </a:rPr>
              <a:t>번 제거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4" name="화살표: 아래로 구부러짐 13">
            <a:extLst>
              <a:ext uri="{FF2B5EF4-FFF2-40B4-BE49-F238E27FC236}">
                <a16:creationId xmlns:a16="http://schemas.microsoft.com/office/drawing/2014/main" id="{134FA9EF-A3B8-3E93-F138-72ACD4AAA60E}"/>
              </a:ext>
            </a:extLst>
          </p:cNvPr>
          <p:cNvSpPr/>
          <p:nvPr/>
        </p:nvSpPr>
        <p:spPr>
          <a:xfrm>
            <a:off x="6762128" y="1908419"/>
            <a:ext cx="1508759" cy="691887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40682-2053-3D86-0BAC-08167399120E}"/>
              </a:ext>
            </a:extLst>
          </p:cNvPr>
          <p:cNvSpPr txBox="1"/>
          <p:nvPr/>
        </p:nvSpPr>
        <p:spPr>
          <a:xfrm>
            <a:off x="6471727" y="1574001"/>
            <a:ext cx="1957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종료 후 장치 관리자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4980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360153-F642-D7FF-071E-7137B678A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97" y="114300"/>
            <a:ext cx="7548777" cy="419783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58F87F-6AC8-49D8-70F0-9BD6B6F006BD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</a:t>
            </a:r>
            <a:r>
              <a:rPr lang="ko-KR" altLang="en-US" b="1" dirty="0">
                <a:latin typeface="+mj-ea"/>
                <a:ea typeface="+mj-ea"/>
              </a:rPr>
              <a:t>의 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하드디스크 고장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9B78C3-9608-7145-D9E5-5492F626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98" y="4312134"/>
            <a:ext cx="7548776" cy="234045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63EB688-D46B-9DA7-627A-EF4C06319461}"/>
              </a:ext>
            </a:extLst>
          </p:cNvPr>
          <p:cNvSpPr/>
          <p:nvPr/>
        </p:nvSpPr>
        <p:spPr>
          <a:xfrm rot="10800000">
            <a:off x="7802364" y="3315617"/>
            <a:ext cx="792262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7CC2C-28E4-D63F-304A-C57671161244}"/>
              </a:ext>
            </a:extLst>
          </p:cNvPr>
          <p:cNvSpPr txBox="1"/>
          <p:nvPr/>
        </p:nvSpPr>
        <p:spPr>
          <a:xfrm>
            <a:off x="8328581" y="3361378"/>
            <a:ext cx="3877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+mj-ea"/>
                <a:ea typeface="+mj-ea"/>
              </a:rPr>
              <a:t>재부팅시</a:t>
            </a:r>
            <a:r>
              <a:rPr lang="ko-KR" altLang="en-US" sz="2000" dirty="0">
                <a:latin typeface="+mj-ea"/>
                <a:ea typeface="+mj-ea"/>
              </a:rPr>
              <a:t> 응급모드로 전환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388A6E-1553-3FD9-760D-E74A914E84B4}"/>
              </a:ext>
            </a:extLst>
          </p:cNvPr>
          <p:cNvSpPr/>
          <p:nvPr/>
        </p:nvSpPr>
        <p:spPr>
          <a:xfrm>
            <a:off x="503158" y="5054600"/>
            <a:ext cx="5020993" cy="2891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6A49A9C-9E34-8918-5387-B45871DEAAC9}"/>
              </a:ext>
            </a:extLst>
          </p:cNvPr>
          <p:cNvCxnSpPr>
            <a:cxnSpLocks/>
          </p:cNvCxnSpPr>
          <p:nvPr/>
        </p:nvCxnSpPr>
        <p:spPr>
          <a:xfrm>
            <a:off x="5520264" y="5211812"/>
            <a:ext cx="32067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33E095-1F8C-E373-D454-EDD2701F8121}"/>
              </a:ext>
            </a:extLst>
          </p:cNvPr>
          <p:cNvSpPr txBox="1"/>
          <p:nvPr/>
        </p:nvSpPr>
        <p:spPr>
          <a:xfrm>
            <a:off x="5700203" y="5085551"/>
            <a:ext cx="1153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FF00"/>
                </a:solidFill>
                <a:latin typeface="+mj-ea"/>
                <a:ea typeface="+mj-ea"/>
              </a:rPr>
              <a:t>작동 확인</a:t>
            </a:r>
            <a:endParaRPr lang="ko-KR" altLang="en-US" sz="14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8C3EA3-A40D-B67A-A6EC-065A5F543E43}"/>
              </a:ext>
            </a:extLst>
          </p:cNvPr>
          <p:cNvSpPr/>
          <p:nvPr/>
        </p:nvSpPr>
        <p:spPr>
          <a:xfrm>
            <a:off x="490458" y="5689600"/>
            <a:ext cx="5020993" cy="914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A45D6E-5725-FA5E-05CA-B829BC6DBE27}"/>
              </a:ext>
            </a:extLst>
          </p:cNvPr>
          <p:cNvCxnSpPr>
            <a:cxnSpLocks/>
          </p:cNvCxnSpPr>
          <p:nvPr/>
        </p:nvCxnSpPr>
        <p:spPr>
          <a:xfrm>
            <a:off x="5507564" y="6196062"/>
            <a:ext cx="32067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EEC4A-FBD3-04FF-4D27-C002C0CA4CA0}"/>
              </a:ext>
            </a:extLst>
          </p:cNvPr>
          <p:cNvSpPr txBox="1"/>
          <p:nvPr/>
        </p:nvSpPr>
        <p:spPr>
          <a:xfrm>
            <a:off x="5693853" y="6050751"/>
            <a:ext cx="1153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FF00"/>
                </a:solidFill>
                <a:latin typeface="+mj-ea"/>
                <a:ea typeface="+mj-ea"/>
              </a:rPr>
              <a:t>파일 확인</a:t>
            </a:r>
          </a:p>
        </p:txBody>
      </p:sp>
    </p:spTree>
    <p:extLst>
      <p:ext uri="{BB962C8B-B14F-4D97-AF65-F5344CB8AC3E}">
        <p14:creationId xmlns:p14="http://schemas.microsoft.com/office/powerpoint/2010/main" val="379340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E83AD-A314-5471-DCC7-EB5CD035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5EB21-DEA0-8D78-5319-B04AFC189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261257"/>
            <a:ext cx="9305565" cy="3535536"/>
          </a:xfrm>
        </p:spPr>
        <p:txBody>
          <a:bodyPr/>
          <a:lstStyle/>
          <a:p>
            <a:r>
              <a:rPr lang="en-US" altLang="ko-KR" sz="2800" dirty="0">
                <a:latin typeface="+mj-ea"/>
                <a:ea typeface="+mj-ea"/>
              </a:rPr>
              <a:t>6. </a:t>
            </a:r>
            <a:r>
              <a:rPr lang="ko-KR" altLang="en-US" sz="2800" dirty="0">
                <a:latin typeface="+mj-ea"/>
                <a:ea typeface="+mj-ea"/>
              </a:rPr>
              <a:t>하드디스크 관리와 사용자별 공간 할당</a:t>
            </a:r>
            <a:endParaRPr lang="en-US" altLang="ko-KR" sz="2800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6-1. IDE </a:t>
            </a:r>
            <a:r>
              <a:rPr lang="ko-KR" altLang="en-US" dirty="0">
                <a:latin typeface="+mj-ea"/>
                <a:ea typeface="+mj-ea"/>
              </a:rPr>
              <a:t>장치와 </a:t>
            </a:r>
            <a:r>
              <a:rPr lang="en-US" altLang="ko-KR" dirty="0">
                <a:latin typeface="+mj-ea"/>
                <a:ea typeface="+mj-ea"/>
              </a:rPr>
              <a:t>SCSI </a:t>
            </a:r>
            <a:r>
              <a:rPr lang="ko-KR" altLang="en-US" dirty="0">
                <a:latin typeface="+mj-ea"/>
                <a:ea typeface="+mj-ea"/>
              </a:rPr>
              <a:t>장치의 구성</a:t>
            </a:r>
            <a:r>
              <a:rPr lang="en-US" altLang="ko-KR" dirty="0">
                <a:latin typeface="+mj-ea"/>
                <a:ea typeface="+mj-ea"/>
              </a:rPr>
              <a:t>(1) (2)</a:t>
            </a: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   6-2. </a:t>
            </a:r>
            <a:r>
              <a:rPr lang="ko-KR" altLang="en-US" sz="1800" dirty="0">
                <a:latin typeface="+mj-ea"/>
                <a:ea typeface="+mj-ea"/>
              </a:rPr>
              <a:t>하드디스크 추가하기 </a:t>
            </a:r>
            <a:r>
              <a:rPr lang="en-US" altLang="ko-KR" sz="1800" dirty="0">
                <a:latin typeface="+mj-ea"/>
                <a:ea typeface="+mj-ea"/>
              </a:rPr>
              <a:t>- 1</a:t>
            </a:r>
            <a:r>
              <a:rPr lang="ko-KR" altLang="en-US" sz="1800" dirty="0">
                <a:latin typeface="+mj-ea"/>
                <a:ea typeface="+mj-ea"/>
              </a:rPr>
              <a:t>개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</a:t>
            </a:r>
            <a:r>
              <a:rPr lang="en-US" altLang="ko-KR" sz="1800" dirty="0">
                <a:latin typeface="+mj-ea"/>
                <a:ea typeface="+mj-ea"/>
              </a:rPr>
              <a:t>6-3. RAID </a:t>
            </a:r>
            <a:r>
              <a:rPr lang="ko-KR" altLang="en-US" sz="1800" dirty="0">
                <a:latin typeface="+mj-ea"/>
                <a:ea typeface="+mj-ea"/>
              </a:rPr>
              <a:t>정의 및 개념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j-ea"/>
                <a:ea typeface="+mj-ea"/>
              </a:rPr>
              <a:t>       6-4. </a:t>
            </a:r>
            <a:r>
              <a:rPr lang="ko-KR" altLang="en-US" sz="1800" dirty="0">
                <a:latin typeface="+mj-ea"/>
                <a:ea typeface="+mj-ea"/>
              </a:rPr>
              <a:t>각 </a:t>
            </a:r>
            <a:r>
              <a:rPr lang="en-US" altLang="ko-KR" sz="1800" dirty="0">
                <a:latin typeface="+mj-ea"/>
                <a:ea typeface="+mj-ea"/>
              </a:rPr>
              <a:t>RAID</a:t>
            </a:r>
            <a:r>
              <a:rPr lang="ko-KR" altLang="en-US" sz="1800" dirty="0">
                <a:latin typeface="+mj-ea"/>
                <a:ea typeface="+mj-ea"/>
              </a:rPr>
              <a:t>방식의 비교</a:t>
            </a:r>
          </a:p>
          <a:p>
            <a:pPr marL="0" indent="0">
              <a:buNone/>
            </a:pPr>
            <a:endParaRPr lang="ko-KR" altLang="en-US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41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360153-F642-D7FF-071E-7137B678A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97" y="114300"/>
            <a:ext cx="7548777" cy="419783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58F87F-6AC8-49D8-70F0-9BD6B6F006BD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</a:t>
            </a:r>
            <a:r>
              <a:rPr lang="ko-KR" altLang="en-US" b="1" dirty="0">
                <a:latin typeface="+mj-ea"/>
                <a:ea typeface="+mj-ea"/>
              </a:rPr>
              <a:t>의 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하드디스크 고장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9B78C3-9608-7145-D9E5-5492F626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98" y="4312134"/>
            <a:ext cx="7548776" cy="234045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63EB688-D46B-9DA7-627A-EF4C06319461}"/>
              </a:ext>
            </a:extLst>
          </p:cNvPr>
          <p:cNvSpPr/>
          <p:nvPr/>
        </p:nvSpPr>
        <p:spPr>
          <a:xfrm rot="10800000">
            <a:off x="7802364" y="3315617"/>
            <a:ext cx="792262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7CC2C-28E4-D63F-304A-C57671161244}"/>
              </a:ext>
            </a:extLst>
          </p:cNvPr>
          <p:cNvSpPr txBox="1"/>
          <p:nvPr/>
        </p:nvSpPr>
        <p:spPr>
          <a:xfrm>
            <a:off x="8328581" y="3361378"/>
            <a:ext cx="3877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+mj-ea"/>
                <a:ea typeface="+mj-ea"/>
              </a:rPr>
              <a:t>재부팅시</a:t>
            </a:r>
            <a:r>
              <a:rPr lang="ko-KR" altLang="en-US" sz="2000" dirty="0">
                <a:latin typeface="+mj-ea"/>
                <a:ea typeface="+mj-ea"/>
              </a:rPr>
              <a:t> 응급모드로 전환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388A6E-1553-3FD9-760D-E74A914E84B4}"/>
              </a:ext>
            </a:extLst>
          </p:cNvPr>
          <p:cNvSpPr/>
          <p:nvPr/>
        </p:nvSpPr>
        <p:spPr>
          <a:xfrm>
            <a:off x="503158" y="5054600"/>
            <a:ext cx="5020993" cy="2891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6A49A9C-9E34-8918-5387-B45871DEAAC9}"/>
              </a:ext>
            </a:extLst>
          </p:cNvPr>
          <p:cNvCxnSpPr>
            <a:cxnSpLocks/>
          </p:cNvCxnSpPr>
          <p:nvPr/>
        </p:nvCxnSpPr>
        <p:spPr>
          <a:xfrm>
            <a:off x="5520264" y="5211812"/>
            <a:ext cx="32067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33E095-1F8C-E373-D454-EDD2701F8121}"/>
              </a:ext>
            </a:extLst>
          </p:cNvPr>
          <p:cNvSpPr txBox="1"/>
          <p:nvPr/>
        </p:nvSpPr>
        <p:spPr>
          <a:xfrm>
            <a:off x="5700203" y="5085551"/>
            <a:ext cx="1153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FF00"/>
                </a:solidFill>
                <a:latin typeface="+mj-ea"/>
                <a:ea typeface="+mj-ea"/>
              </a:rPr>
              <a:t>작동 확인</a:t>
            </a:r>
            <a:endParaRPr lang="ko-KR" altLang="en-US" sz="14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8C3EA3-A40D-B67A-A6EC-065A5F543E43}"/>
              </a:ext>
            </a:extLst>
          </p:cNvPr>
          <p:cNvSpPr/>
          <p:nvPr/>
        </p:nvSpPr>
        <p:spPr>
          <a:xfrm>
            <a:off x="490458" y="5689600"/>
            <a:ext cx="5020993" cy="914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A45D6E-5725-FA5E-05CA-B829BC6DBE27}"/>
              </a:ext>
            </a:extLst>
          </p:cNvPr>
          <p:cNvCxnSpPr>
            <a:cxnSpLocks/>
          </p:cNvCxnSpPr>
          <p:nvPr/>
        </p:nvCxnSpPr>
        <p:spPr>
          <a:xfrm>
            <a:off x="5507564" y="6196062"/>
            <a:ext cx="32067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EEC4A-FBD3-04FF-4D27-C002C0CA4CA0}"/>
              </a:ext>
            </a:extLst>
          </p:cNvPr>
          <p:cNvSpPr txBox="1"/>
          <p:nvPr/>
        </p:nvSpPr>
        <p:spPr>
          <a:xfrm>
            <a:off x="5693853" y="6050751"/>
            <a:ext cx="1153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FF00"/>
                </a:solidFill>
                <a:latin typeface="+mj-ea"/>
                <a:ea typeface="+mj-ea"/>
              </a:rPr>
              <a:t>파일 확인</a:t>
            </a:r>
          </a:p>
        </p:txBody>
      </p:sp>
    </p:spTree>
    <p:extLst>
      <p:ext uri="{BB962C8B-B14F-4D97-AF65-F5344CB8AC3E}">
        <p14:creationId xmlns:p14="http://schemas.microsoft.com/office/powerpoint/2010/main" val="4247293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58F87F-6AC8-49D8-70F0-9BD6B6F006BD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</a:t>
            </a:r>
            <a:r>
              <a:rPr lang="ko-KR" altLang="en-US" b="1" dirty="0">
                <a:latin typeface="+mj-ea"/>
                <a:ea typeface="+mj-ea"/>
              </a:rPr>
              <a:t>의 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하드디스크 고장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D6DF3F-36F8-0050-D8A2-72ED9C04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5" y="117447"/>
            <a:ext cx="6277718" cy="32024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9720F3-9781-B6E6-F36E-5D9503FA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55" y="3432960"/>
            <a:ext cx="6277718" cy="3307593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5F7CCCE-94E4-746C-DECC-A4ABAB7B2D95}"/>
              </a:ext>
            </a:extLst>
          </p:cNvPr>
          <p:cNvSpPr/>
          <p:nvPr/>
        </p:nvSpPr>
        <p:spPr>
          <a:xfrm rot="10800000">
            <a:off x="6624252" y="1618824"/>
            <a:ext cx="660442" cy="4458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7F484A-5161-937F-C2CA-DAD580174738}"/>
              </a:ext>
            </a:extLst>
          </p:cNvPr>
          <p:cNvSpPr txBox="1"/>
          <p:nvPr/>
        </p:nvSpPr>
        <p:spPr>
          <a:xfrm>
            <a:off x="7070232" y="1641633"/>
            <a:ext cx="186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작동 확인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AB06816-49D8-FAFD-6CC2-72759ABCC102}"/>
              </a:ext>
            </a:extLst>
          </p:cNvPr>
          <p:cNvSpPr/>
          <p:nvPr/>
        </p:nvSpPr>
        <p:spPr>
          <a:xfrm rot="10800000">
            <a:off x="6624252" y="4816258"/>
            <a:ext cx="660442" cy="4458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4DCF8-4576-86E1-B175-6AA16043A1DE}"/>
              </a:ext>
            </a:extLst>
          </p:cNvPr>
          <p:cNvSpPr txBox="1"/>
          <p:nvPr/>
        </p:nvSpPr>
        <p:spPr>
          <a:xfrm>
            <a:off x="7070232" y="4839067"/>
            <a:ext cx="186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작동 확인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DF83CF-3B47-BDC2-02D1-51D9E9BF0E5F}"/>
              </a:ext>
            </a:extLst>
          </p:cNvPr>
          <p:cNvSpPr/>
          <p:nvPr/>
        </p:nvSpPr>
        <p:spPr>
          <a:xfrm>
            <a:off x="976692" y="913192"/>
            <a:ext cx="1439338" cy="2891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7F9556-F35E-6BBF-3167-7FAC0B6C3AC6}"/>
              </a:ext>
            </a:extLst>
          </p:cNvPr>
          <p:cNvSpPr/>
          <p:nvPr/>
        </p:nvSpPr>
        <p:spPr>
          <a:xfrm>
            <a:off x="1112314" y="3037007"/>
            <a:ext cx="4223084" cy="2891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B6BA4A-711F-00DB-7332-79E6F7D4E610}"/>
              </a:ext>
            </a:extLst>
          </p:cNvPr>
          <p:cNvSpPr/>
          <p:nvPr/>
        </p:nvSpPr>
        <p:spPr>
          <a:xfrm>
            <a:off x="1036813" y="4161133"/>
            <a:ext cx="1439338" cy="2891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75E2D6-C68A-C2E5-271A-89F46DB93841}"/>
              </a:ext>
            </a:extLst>
          </p:cNvPr>
          <p:cNvSpPr/>
          <p:nvPr/>
        </p:nvSpPr>
        <p:spPr>
          <a:xfrm>
            <a:off x="1062679" y="6402393"/>
            <a:ext cx="4322354" cy="3884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83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58F87F-6AC8-49D8-70F0-9BD6B6F006BD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</a:t>
            </a:r>
            <a:r>
              <a:rPr lang="ko-KR" altLang="en-US" b="1" dirty="0">
                <a:latin typeface="+mj-ea"/>
                <a:ea typeface="+mj-ea"/>
              </a:rPr>
              <a:t>의 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하드디스크 고장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C31602-271D-F9B6-8E82-4F750D41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0" y="427292"/>
            <a:ext cx="8168868" cy="17874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62EF64-CD02-A480-DF1A-98F58B3E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0" y="2368682"/>
            <a:ext cx="8168868" cy="35593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227ECA-8FF5-A58F-0FD2-914A0B154590}"/>
              </a:ext>
            </a:extLst>
          </p:cNvPr>
          <p:cNvSpPr/>
          <p:nvPr/>
        </p:nvSpPr>
        <p:spPr>
          <a:xfrm>
            <a:off x="656350" y="402124"/>
            <a:ext cx="6340068" cy="864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A6F9B73-25C8-5B11-C4EA-77765933FEED}"/>
              </a:ext>
            </a:extLst>
          </p:cNvPr>
          <p:cNvCxnSpPr>
            <a:cxnSpLocks/>
          </p:cNvCxnSpPr>
          <p:nvPr/>
        </p:nvCxnSpPr>
        <p:spPr>
          <a:xfrm>
            <a:off x="7003253" y="815804"/>
            <a:ext cx="3985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B88C3F-B0F4-7A94-CF68-9351FD6FBECD}"/>
              </a:ext>
            </a:extLst>
          </p:cNvPr>
          <p:cNvSpPr txBox="1"/>
          <p:nvPr/>
        </p:nvSpPr>
        <p:spPr>
          <a:xfrm>
            <a:off x="7156219" y="667289"/>
            <a:ext cx="143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작동 안됨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942C64-28D3-43FE-5B2D-443CA6E0C50D}"/>
              </a:ext>
            </a:extLst>
          </p:cNvPr>
          <p:cNvSpPr/>
          <p:nvPr/>
        </p:nvSpPr>
        <p:spPr>
          <a:xfrm>
            <a:off x="2562051" y="1728132"/>
            <a:ext cx="2236452" cy="251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010D6DA-85A1-FA9F-DF85-F52F04E40A01}"/>
              </a:ext>
            </a:extLst>
          </p:cNvPr>
          <p:cNvCxnSpPr>
            <a:cxnSpLocks/>
          </p:cNvCxnSpPr>
          <p:nvPr/>
        </p:nvCxnSpPr>
        <p:spPr>
          <a:xfrm>
            <a:off x="4806733" y="1840660"/>
            <a:ext cx="3985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411E71-1788-FEE9-C9B6-E30C6AD7D349}"/>
              </a:ext>
            </a:extLst>
          </p:cNvPr>
          <p:cNvSpPr txBox="1"/>
          <p:nvPr/>
        </p:nvSpPr>
        <p:spPr>
          <a:xfrm>
            <a:off x="4959699" y="1692145"/>
            <a:ext cx="143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작동 중단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E09E0B-8589-35EA-3D86-2E8396FB654F}"/>
              </a:ext>
            </a:extLst>
          </p:cNvPr>
          <p:cNvSpPr/>
          <p:nvPr/>
        </p:nvSpPr>
        <p:spPr>
          <a:xfrm>
            <a:off x="608811" y="4925739"/>
            <a:ext cx="7713067" cy="434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2E9F86-140B-E6E7-8338-D6FAC9EF8862}"/>
              </a:ext>
            </a:extLst>
          </p:cNvPr>
          <p:cNvCxnSpPr>
            <a:cxnSpLocks/>
          </p:cNvCxnSpPr>
          <p:nvPr/>
        </p:nvCxnSpPr>
        <p:spPr>
          <a:xfrm>
            <a:off x="8338502" y="5129148"/>
            <a:ext cx="3985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9BAC12-218D-EA69-059C-D3BCF7A8D2D4}"/>
              </a:ext>
            </a:extLst>
          </p:cNvPr>
          <p:cNvSpPr txBox="1"/>
          <p:nvPr/>
        </p:nvSpPr>
        <p:spPr>
          <a:xfrm>
            <a:off x="8491468" y="4980633"/>
            <a:ext cx="143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작동 안됨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0E7F85A2-088D-9F6E-8B8E-314B30F0A52B}"/>
              </a:ext>
            </a:extLst>
          </p:cNvPr>
          <p:cNvSpPr/>
          <p:nvPr/>
        </p:nvSpPr>
        <p:spPr>
          <a:xfrm>
            <a:off x="4538531" y="5776938"/>
            <a:ext cx="405643" cy="434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59CA5-2F60-E91D-00B1-A6871C243158}"/>
              </a:ext>
            </a:extLst>
          </p:cNvPr>
          <p:cNvSpPr txBox="1"/>
          <p:nvPr/>
        </p:nvSpPr>
        <p:spPr>
          <a:xfrm>
            <a:off x="3302509" y="6293048"/>
            <a:ext cx="2860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재부팅으로 작동 확인</a:t>
            </a:r>
          </a:p>
        </p:txBody>
      </p:sp>
    </p:spTree>
    <p:extLst>
      <p:ext uri="{BB962C8B-B14F-4D97-AF65-F5344CB8AC3E}">
        <p14:creationId xmlns:p14="http://schemas.microsoft.com/office/powerpoint/2010/main" val="98342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B421C-49CA-87C4-964C-BC6E5FCA3D30}"/>
              </a:ext>
            </a:extLst>
          </p:cNvPr>
          <p:cNvSpPr txBox="1">
            <a:spLocks/>
          </p:cNvSpPr>
          <p:nvPr/>
        </p:nvSpPr>
        <p:spPr>
          <a:xfrm>
            <a:off x="3210323" y="2428316"/>
            <a:ext cx="5057377" cy="2001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latin typeface="+mj-ea"/>
              </a:rPr>
              <a:t>감사합니다</a:t>
            </a:r>
            <a:endParaRPr lang="en-US" altLang="ko-KR" sz="7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488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217907E-9EDB-F5B6-8957-D3C70ADDF0F9}"/>
              </a:ext>
            </a:extLst>
          </p:cNvPr>
          <p:cNvSpPr txBox="1">
            <a:spLocks/>
          </p:cNvSpPr>
          <p:nvPr/>
        </p:nvSpPr>
        <p:spPr>
          <a:xfrm>
            <a:off x="766614" y="217418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6-5. Linear RAID, RAID0, RAID1, RAID5 </a:t>
            </a:r>
            <a:r>
              <a:rPr lang="ko-KR" altLang="en-US" sz="2200" dirty="0"/>
              <a:t>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DE05ED-7188-E7AD-60FD-B799E0F1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68" y="891130"/>
            <a:ext cx="8090118" cy="58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2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2BC25B-3A2E-7764-9E57-45963E307293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하드디스크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9</a:t>
            </a:r>
            <a:r>
              <a:rPr lang="ko-KR" altLang="en-US" b="1" dirty="0">
                <a:latin typeface="+mj-ea"/>
                <a:ea typeface="+mj-ea"/>
              </a:rPr>
              <a:t>개 준비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D4D6DE-680F-4636-DCEE-C27A10DB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6" y="740463"/>
            <a:ext cx="9036083" cy="56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2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103955C-A131-DF62-939C-C710F06E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403" y="3733269"/>
            <a:ext cx="3296499" cy="303199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AB1297A-9EA3-C2A4-0AF4-77C0984D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77" y="342724"/>
            <a:ext cx="3325295" cy="32668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69095A-B46B-7538-3AB8-6AB5EEF03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007" y="342725"/>
            <a:ext cx="3459476" cy="32668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A435B1-49CB-74DE-1874-9AAF17D1F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022" y="342725"/>
            <a:ext cx="3394120" cy="32668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F96F57-813D-6EEB-CDA0-19C07766E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715" y="3810000"/>
            <a:ext cx="3394120" cy="2936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406B86-A28E-546B-E921-3FF1EA8F8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77" y="3829050"/>
            <a:ext cx="3325294" cy="29362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1ED0DD-06AA-D7A6-EC9D-82930AA7738D}"/>
              </a:ext>
            </a:extLst>
          </p:cNvPr>
          <p:cNvSpPr/>
          <p:nvPr/>
        </p:nvSpPr>
        <p:spPr>
          <a:xfrm>
            <a:off x="1127760" y="3246120"/>
            <a:ext cx="42672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4CFF07-6CF6-C0E8-F5B1-B8EDE962B226}"/>
              </a:ext>
            </a:extLst>
          </p:cNvPr>
          <p:cNvSpPr/>
          <p:nvPr/>
        </p:nvSpPr>
        <p:spPr>
          <a:xfrm>
            <a:off x="4338110" y="1188720"/>
            <a:ext cx="569169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E58D7F-896B-9711-858E-32F839D8E16B}"/>
              </a:ext>
            </a:extLst>
          </p:cNvPr>
          <p:cNvSpPr/>
          <p:nvPr/>
        </p:nvSpPr>
        <p:spPr>
          <a:xfrm>
            <a:off x="8325411" y="1299210"/>
            <a:ext cx="53107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F68319-2CCB-F235-F387-1A8C13E5565A}"/>
              </a:ext>
            </a:extLst>
          </p:cNvPr>
          <p:cNvSpPr/>
          <p:nvPr/>
        </p:nvSpPr>
        <p:spPr>
          <a:xfrm>
            <a:off x="8354740" y="4560570"/>
            <a:ext cx="1132159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20CD58-41ED-6585-ED7F-B1B08B922927}"/>
              </a:ext>
            </a:extLst>
          </p:cNvPr>
          <p:cNvSpPr/>
          <p:nvPr/>
        </p:nvSpPr>
        <p:spPr>
          <a:xfrm>
            <a:off x="4342454" y="5374005"/>
            <a:ext cx="1376356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348593-7CB8-AEE2-416C-AB8E9EB7DCC3}"/>
              </a:ext>
            </a:extLst>
          </p:cNvPr>
          <p:cNvSpPr/>
          <p:nvPr/>
        </p:nvSpPr>
        <p:spPr>
          <a:xfrm>
            <a:off x="5173980" y="4339590"/>
            <a:ext cx="83058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11154AF-C76D-587E-1588-8AE781799857}"/>
              </a:ext>
            </a:extLst>
          </p:cNvPr>
          <p:cNvSpPr/>
          <p:nvPr/>
        </p:nvSpPr>
        <p:spPr>
          <a:xfrm>
            <a:off x="3855720" y="1717083"/>
            <a:ext cx="363807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62DB04E-AA58-D646-F621-EBAA5949582A}"/>
              </a:ext>
            </a:extLst>
          </p:cNvPr>
          <p:cNvSpPr/>
          <p:nvPr/>
        </p:nvSpPr>
        <p:spPr>
          <a:xfrm>
            <a:off x="7808111" y="1717083"/>
            <a:ext cx="363807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E9D422C-3DB3-A04D-B97F-BF9819E81E99}"/>
              </a:ext>
            </a:extLst>
          </p:cNvPr>
          <p:cNvSpPr/>
          <p:nvPr/>
        </p:nvSpPr>
        <p:spPr>
          <a:xfrm rot="5400000">
            <a:off x="9897228" y="3566090"/>
            <a:ext cx="331020" cy="4180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CB7D50E-530D-E4B5-09FA-ECB6C8C2384F}"/>
              </a:ext>
            </a:extLst>
          </p:cNvPr>
          <p:cNvSpPr/>
          <p:nvPr/>
        </p:nvSpPr>
        <p:spPr>
          <a:xfrm rot="10800000">
            <a:off x="7755906" y="5069206"/>
            <a:ext cx="363807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1C84B18-099F-162B-5E90-615C17C0171B}"/>
              </a:ext>
            </a:extLst>
          </p:cNvPr>
          <p:cNvSpPr/>
          <p:nvPr/>
        </p:nvSpPr>
        <p:spPr>
          <a:xfrm rot="10800000">
            <a:off x="3823913" y="5065395"/>
            <a:ext cx="363807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A6EEA7F-23FD-6677-D3EE-694BFE598044}"/>
              </a:ext>
            </a:extLst>
          </p:cNvPr>
          <p:cNvSpPr txBox="1">
            <a:spLocks/>
          </p:cNvSpPr>
          <p:nvPr/>
        </p:nvSpPr>
        <p:spPr>
          <a:xfrm>
            <a:off x="462277" y="-45720"/>
            <a:ext cx="2280923" cy="51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- </a:t>
            </a:r>
            <a:r>
              <a:rPr lang="ko-KR" altLang="en-US" sz="1400" dirty="0"/>
              <a:t>하드디스크 장착</a:t>
            </a:r>
            <a:r>
              <a:rPr lang="en-US" altLang="ko-KR" sz="1400" dirty="0"/>
              <a:t>(</a:t>
            </a:r>
            <a:r>
              <a:rPr lang="ko-KR" altLang="en-US" sz="1400" dirty="0"/>
              <a:t>반복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-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770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240D473-9AED-8C69-0BBB-BF4A22221060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하드디스크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파티션 나누기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C356F-C132-DBA4-2B06-E2CB7D1F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75" y="114080"/>
            <a:ext cx="7082325" cy="28481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C4B88C-72E4-B1EA-12A3-288BA19243F2}"/>
              </a:ext>
            </a:extLst>
          </p:cNvPr>
          <p:cNvSpPr/>
          <p:nvPr/>
        </p:nvSpPr>
        <p:spPr>
          <a:xfrm>
            <a:off x="4396356" y="1343025"/>
            <a:ext cx="870969" cy="14668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C49A834-1791-12C9-12B3-65D6E7B1EF77}"/>
              </a:ext>
            </a:extLst>
          </p:cNvPr>
          <p:cNvCxnSpPr>
            <a:cxnSpLocks/>
          </p:cNvCxnSpPr>
          <p:nvPr/>
        </p:nvCxnSpPr>
        <p:spPr>
          <a:xfrm>
            <a:off x="5273005" y="2032000"/>
            <a:ext cx="469846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840E8B-B30D-0C45-CF5E-B6156D321DC5}"/>
              </a:ext>
            </a:extLst>
          </p:cNvPr>
          <p:cNvSpPr txBox="1"/>
          <p:nvPr/>
        </p:nvSpPr>
        <p:spPr>
          <a:xfrm>
            <a:off x="5682580" y="1914525"/>
            <a:ext cx="1546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FF00"/>
                </a:solidFill>
                <a:latin typeface="+mj-ea"/>
                <a:ea typeface="+mj-ea"/>
              </a:rPr>
              <a:t>나눠야 할 하드디스크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DEA3BA-F4B4-6BED-23FD-8A21D5454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5" y="3179306"/>
            <a:ext cx="7082325" cy="34017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1B99F8-0610-9BB2-BB30-7795DFE095F5}"/>
              </a:ext>
            </a:extLst>
          </p:cNvPr>
          <p:cNvSpPr/>
          <p:nvPr/>
        </p:nvSpPr>
        <p:spPr>
          <a:xfrm>
            <a:off x="2294855" y="3218420"/>
            <a:ext cx="1429420" cy="182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55BFB0-4DE3-A070-5E29-8F86E6E31C82}"/>
              </a:ext>
            </a:extLst>
          </p:cNvPr>
          <p:cNvSpPr/>
          <p:nvPr/>
        </p:nvSpPr>
        <p:spPr>
          <a:xfrm>
            <a:off x="2475833" y="4658860"/>
            <a:ext cx="171450" cy="16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E72B41-6AEC-C1BA-666B-77245952CE33}"/>
              </a:ext>
            </a:extLst>
          </p:cNvPr>
          <p:cNvCxnSpPr>
            <a:cxnSpLocks/>
          </p:cNvCxnSpPr>
          <p:nvPr/>
        </p:nvCxnSpPr>
        <p:spPr>
          <a:xfrm>
            <a:off x="2645693" y="4732753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ADDA29-7D53-5170-724D-1E29B32E3687}"/>
              </a:ext>
            </a:extLst>
          </p:cNvPr>
          <p:cNvSpPr txBox="1"/>
          <p:nvPr/>
        </p:nvSpPr>
        <p:spPr>
          <a:xfrm>
            <a:off x="2966368" y="4614648"/>
            <a:ext cx="1566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+mj-ea"/>
                <a:ea typeface="+mj-ea"/>
              </a:rPr>
              <a:t>새로운 파티션을 생성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FAC520-060A-FAED-5637-8798D7E0BD52}"/>
              </a:ext>
            </a:extLst>
          </p:cNvPr>
          <p:cNvSpPr/>
          <p:nvPr/>
        </p:nvSpPr>
        <p:spPr>
          <a:xfrm>
            <a:off x="2586960" y="5606610"/>
            <a:ext cx="171450" cy="16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4CBC44-7439-4DE3-9E6A-588F5A98C34D}"/>
              </a:ext>
            </a:extLst>
          </p:cNvPr>
          <p:cNvCxnSpPr>
            <a:cxnSpLocks/>
          </p:cNvCxnSpPr>
          <p:nvPr/>
        </p:nvCxnSpPr>
        <p:spPr>
          <a:xfrm>
            <a:off x="2756820" y="5680503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D96B4C6-2BDE-B0E6-9D54-721EBC7B34B1}"/>
              </a:ext>
            </a:extLst>
          </p:cNvPr>
          <p:cNvSpPr txBox="1"/>
          <p:nvPr/>
        </p:nvSpPr>
        <p:spPr>
          <a:xfrm>
            <a:off x="3077495" y="5562398"/>
            <a:ext cx="798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+mj-ea"/>
                <a:ea typeface="+mj-ea"/>
              </a:rPr>
              <a:t>주 파티션</a:t>
            </a:r>
            <a:endParaRPr lang="ko-KR" altLang="en-US" sz="11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8459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53F047B-1CA0-2C24-535E-DCA570CC3CD2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하드디스크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파티션 나누기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D9966-79AF-825B-F1CF-A9078984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22" y="2553374"/>
            <a:ext cx="7778695" cy="38946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01DEDF-45E2-E1CA-B0DC-709DEAEC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22" y="555705"/>
            <a:ext cx="7778695" cy="20135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E9D0E1-8C76-828A-3E9A-A6D794071187}"/>
              </a:ext>
            </a:extLst>
          </p:cNvPr>
          <p:cNvSpPr/>
          <p:nvPr/>
        </p:nvSpPr>
        <p:spPr>
          <a:xfrm>
            <a:off x="2933291" y="589377"/>
            <a:ext cx="171450" cy="16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AF5A58-DDA1-F89D-89B9-8BA27867EF3B}"/>
              </a:ext>
            </a:extLst>
          </p:cNvPr>
          <p:cNvCxnSpPr>
            <a:cxnSpLocks/>
          </p:cNvCxnSpPr>
          <p:nvPr/>
        </p:nvCxnSpPr>
        <p:spPr>
          <a:xfrm>
            <a:off x="3103151" y="663270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4D56A1-ED97-CDCE-C59E-7A26C0C228B7}"/>
              </a:ext>
            </a:extLst>
          </p:cNvPr>
          <p:cNvSpPr txBox="1"/>
          <p:nvPr/>
        </p:nvSpPr>
        <p:spPr>
          <a:xfrm>
            <a:off x="3423826" y="545165"/>
            <a:ext cx="963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+mj-ea"/>
                <a:ea typeface="+mj-ea"/>
              </a:rPr>
              <a:t>파티션 확인</a:t>
            </a:r>
            <a:endParaRPr lang="ko-KR" altLang="en-US" sz="11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C6EB82-88C2-5A9E-71FA-F329A608012B}"/>
              </a:ext>
            </a:extLst>
          </p:cNvPr>
          <p:cNvSpPr/>
          <p:nvPr/>
        </p:nvSpPr>
        <p:spPr>
          <a:xfrm>
            <a:off x="5228814" y="2261016"/>
            <a:ext cx="586196" cy="2059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C11432-6CBC-D9CF-DF56-BCF15D86CE29}"/>
              </a:ext>
            </a:extLst>
          </p:cNvPr>
          <p:cNvSpPr/>
          <p:nvPr/>
        </p:nvSpPr>
        <p:spPr>
          <a:xfrm>
            <a:off x="2902811" y="2585817"/>
            <a:ext cx="171450" cy="16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5F4C73-FA8D-768B-8D29-40FE38653F1E}"/>
              </a:ext>
            </a:extLst>
          </p:cNvPr>
          <p:cNvCxnSpPr>
            <a:cxnSpLocks/>
          </p:cNvCxnSpPr>
          <p:nvPr/>
        </p:nvCxnSpPr>
        <p:spPr>
          <a:xfrm>
            <a:off x="3072671" y="2659710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AA8AD0-8E7C-5092-1B9E-843F88F56ADA}"/>
              </a:ext>
            </a:extLst>
          </p:cNvPr>
          <p:cNvSpPr txBox="1"/>
          <p:nvPr/>
        </p:nvSpPr>
        <p:spPr>
          <a:xfrm>
            <a:off x="3393346" y="2541605"/>
            <a:ext cx="963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+mj-ea"/>
                <a:ea typeface="+mj-ea"/>
              </a:rPr>
              <a:t>Type</a:t>
            </a:r>
            <a:r>
              <a:rPr lang="ko-KR" altLang="en-US" sz="1100" dirty="0">
                <a:solidFill>
                  <a:srgbClr val="FF0000"/>
                </a:solidFill>
                <a:latin typeface="+mj-ea"/>
                <a:ea typeface="+mj-ea"/>
              </a:rPr>
              <a:t> 변경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BEC5F6-A4E2-1711-2DFF-E0A7DBA8E610}"/>
              </a:ext>
            </a:extLst>
          </p:cNvPr>
          <p:cNvSpPr/>
          <p:nvPr/>
        </p:nvSpPr>
        <p:spPr>
          <a:xfrm>
            <a:off x="4324576" y="2920065"/>
            <a:ext cx="320675" cy="208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4DC85D-7C29-653A-5777-51EDF9D58F48}"/>
              </a:ext>
            </a:extLst>
          </p:cNvPr>
          <p:cNvCxnSpPr>
            <a:cxnSpLocks/>
          </p:cNvCxnSpPr>
          <p:nvPr/>
        </p:nvCxnSpPr>
        <p:spPr>
          <a:xfrm>
            <a:off x="4655726" y="3025470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810C57-0615-6A76-56FD-0D83DCA5CE04}"/>
              </a:ext>
            </a:extLst>
          </p:cNvPr>
          <p:cNvSpPr txBox="1"/>
          <p:nvPr/>
        </p:nvSpPr>
        <p:spPr>
          <a:xfrm>
            <a:off x="4945286" y="2881965"/>
            <a:ext cx="1607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+mj-ea"/>
                <a:ea typeface="+mj-ea"/>
              </a:rPr>
              <a:t>Linux raid auto</a:t>
            </a:r>
            <a:r>
              <a:rPr lang="ko-KR" altLang="en-US" sz="1100" dirty="0">
                <a:solidFill>
                  <a:srgbClr val="FF0000"/>
                </a:solidFill>
                <a:latin typeface="+mj-ea"/>
                <a:ea typeface="+mj-ea"/>
              </a:rPr>
              <a:t>로 변경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BD117A-2AFF-8DD1-48F3-7B3BA72E28B1}"/>
              </a:ext>
            </a:extLst>
          </p:cNvPr>
          <p:cNvSpPr/>
          <p:nvPr/>
        </p:nvSpPr>
        <p:spPr>
          <a:xfrm>
            <a:off x="2900645" y="3531138"/>
            <a:ext cx="171450" cy="16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74561D-10AF-4F0B-2789-9C0EC7720B55}"/>
              </a:ext>
            </a:extLst>
          </p:cNvPr>
          <p:cNvCxnSpPr>
            <a:cxnSpLocks/>
          </p:cNvCxnSpPr>
          <p:nvPr/>
        </p:nvCxnSpPr>
        <p:spPr>
          <a:xfrm>
            <a:off x="3070505" y="3605031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DB7B80-C671-0A4E-3544-FB1513DB3003}"/>
              </a:ext>
            </a:extLst>
          </p:cNvPr>
          <p:cNvSpPr txBox="1"/>
          <p:nvPr/>
        </p:nvSpPr>
        <p:spPr>
          <a:xfrm>
            <a:off x="3391180" y="3486926"/>
            <a:ext cx="963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+mj-ea"/>
                <a:ea typeface="+mj-ea"/>
              </a:rPr>
              <a:t>파티션 확인</a:t>
            </a:r>
            <a:endParaRPr lang="ko-KR" altLang="en-US" sz="11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4397A7-D405-7B84-5B93-0C69E1FED919}"/>
              </a:ext>
            </a:extLst>
          </p:cNvPr>
          <p:cNvSpPr/>
          <p:nvPr/>
        </p:nvSpPr>
        <p:spPr>
          <a:xfrm>
            <a:off x="2900645" y="5630448"/>
            <a:ext cx="171450" cy="16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C5F0B1-53C2-0CDE-DADF-8619C4398605}"/>
              </a:ext>
            </a:extLst>
          </p:cNvPr>
          <p:cNvCxnSpPr>
            <a:cxnSpLocks/>
          </p:cNvCxnSpPr>
          <p:nvPr/>
        </p:nvCxnSpPr>
        <p:spPr>
          <a:xfrm>
            <a:off x="3070505" y="5704341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571BE6-79E4-BF5B-7565-7CE7BA41C578}"/>
              </a:ext>
            </a:extLst>
          </p:cNvPr>
          <p:cNvSpPr txBox="1"/>
          <p:nvPr/>
        </p:nvSpPr>
        <p:spPr>
          <a:xfrm>
            <a:off x="3391180" y="5586236"/>
            <a:ext cx="963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+mj-ea"/>
                <a:ea typeface="+mj-ea"/>
              </a:rPr>
              <a:t>파티션 적용</a:t>
            </a:r>
            <a:endParaRPr lang="ko-KR" altLang="en-US" sz="11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BE3161-9C82-E3E6-8845-94A8D6589606}"/>
              </a:ext>
            </a:extLst>
          </p:cNvPr>
          <p:cNvSpPr/>
          <p:nvPr/>
        </p:nvSpPr>
        <p:spPr>
          <a:xfrm>
            <a:off x="5190714" y="5209956"/>
            <a:ext cx="2078766" cy="2059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730911-06F5-0512-ABFC-C4B05210C4C2}"/>
              </a:ext>
            </a:extLst>
          </p:cNvPr>
          <p:cNvSpPr/>
          <p:nvPr/>
        </p:nvSpPr>
        <p:spPr>
          <a:xfrm>
            <a:off x="8327643" y="3275050"/>
            <a:ext cx="792262" cy="518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ED061E-B002-A5C1-B62A-314F75087EF8}"/>
              </a:ext>
            </a:extLst>
          </p:cNvPr>
          <p:cNvSpPr txBox="1"/>
          <p:nvPr/>
        </p:nvSpPr>
        <p:spPr>
          <a:xfrm>
            <a:off x="9151526" y="3331545"/>
            <a:ext cx="321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나머지 디스크도 반복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E1F7E04-929E-7E1F-5562-C109EEC8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043" y="3962730"/>
            <a:ext cx="3015406" cy="249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8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EAC18-AB6A-F6A2-1504-C957E4A8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46" y="981074"/>
            <a:ext cx="8555031" cy="526732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EF969D-6BE6-6BD9-2897-1CE7DA6627E7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RAID </a:t>
            </a:r>
            <a:r>
              <a:rPr lang="ko-KR" altLang="en-US" b="1" dirty="0">
                <a:latin typeface="+mj-ea"/>
                <a:ea typeface="+mj-ea"/>
              </a:rPr>
              <a:t>구축</a:t>
            </a:r>
            <a:endParaRPr lang="en-US" altLang="ko-KR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249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7DAD86-8200-2631-5FAB-795948A1B843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Linear </a:t>
            </a:r>
            <a:r>
              <a:rPr lang="ko-KR" altLang="en-US" b="1" dirty="0">
                <a:latin typeface="+mj-ea"/>
                <a:ea typeface="+mj-ea"/>
              </a:rPr>
              <a:t>구축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234B4B-DCEC-B07B-A9C1-03B7DA74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7" y="152349"/>
            <a:ext cx="8555698" cy="8858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66E8C1-B771-935D-5B61-98325CB2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86" y="1038225"/>
            <a:ext cx="8555697" cy="30539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8F66B4-EE32-C4C1-A6EF-042D62E8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83" y="4092165"/>
            <a:ext cx="8555697" cy="25760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4BC6A9-CB36-D143-9ECA-A9DA7607BDFD}"/>
              </a:ext>
            </a:extLst>
          </p:cNvPr>
          <p:cNvSpPr/>
          <p:nvPr/>
        </p:nvSpPr>
        <p:spPr>
          <a:xfrm>
            <a:off x="502060" y="189801"/>
            <a:ext cx="8474159" cy="447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8CAA9E-DBE6-4810-D6AD-3BCC867BDC2A}"/>
              </a:ext>
            </a:extLst>
          </p:cNvPr>
          <p:cNvSpPr/>
          <p:nvPr/>
        </p:nvSpPr>
        <p:spPr>
          <a:xfrm>
            <a:off x="485282" y="832265"/>
            <a:ext cx="3172317" cy="2059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F1AC79-7E8E-B95C-AF38-A146A5D2B577}"/>
              </a:ext>
            </a:extLst>
          </p:cNvPr>
          <p:cNvSpPr/>
          <p:nvPr/>
        </p:nvSpPr>
        <p:spPr>
          <a:xfrm>
            <a:off x="2575420" y="1660810"/>
            <a:ext cx="1997803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762CD5C-B31C-AEFA-6630-FB9225E70E1A}"/>
              </a:ext>
            </a:extLst>
          </p:cNvPr>
          <p:cNvCxnSpPr>
            <a:cxnSpLocks/>
          </p:cNvCxnSpPr>
          <p:nvPr/>
        </p:nvCxnSpPr>
        <p:spPr>
          <a:xfrm>
            <a:off x="4571633" y="1778915"/>
            <a:ext cx="3206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A87D4D-481F-7D83-BB36-5B0DF830DE38}"/>
              </a:ext>
            </a:extLst>
          </p:cNvPr>
          <p:cNvSpPr txBox="1"/>
          <p:nvPr/>
        </p:nvSpPr>
        <p:spPr>
          <a:xfrm>
            <a:off x="4867141" y="1627254"/>
            <a:ext cx="156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해당 파티션 </a:t>
            </a:r>
            <a:r>
              <a:rPr lang="ko-KR" altLang="en-US" sz="1400" dirty="0" err="1">
                <a:solidFill>
                  <a:srgbClr val="FF0000"/>
                </a:solidFill>
                <a:latin typeface="+mj-ea"/>
                <a:ea typeface="+mj-ea"/>
              </a:rPr>
              <a:t>포멧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467D8-918A-911D-D9F6-520EC65938C8}"/>
              </a:ext>
            </a:extLst>
          </p:cNvPr>
          <p:cNvSpPr txBox="1"/>
          <p:nvPr/>
        </p:nvSpPr>
        <p:spPr>
          <a:xfrm>
            <a:off x="5841744" y="4024547"/>
            <a:ext cx="282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ea"/>
                <a:ea typeface="+mj-ea"/>
              </a:rPr>
              <a:t>raidLinear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라는 디렉터리 생성 후 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/dev/md9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mount</a:t>
            </a:r>
            <a:endParaRPr lang="ko-KR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41BE1C-D377-50A7-F4CB-171CB229C9B2}"/>
              </a:ext>
            </a:extLst>
          </p:cNvPr>
          <p:cNvSpPr/>
          <p:nvPr/>
        </p:nvSpPr>
        <p:spPr>
          <a:xfrm>
            <a:off x="2575421" y="4104776"/>
            <a:ext cx="2913602" cy="5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03B2800-8141-3A75-E0C6-CF89B49E64D7}"/>
              </a:ext>
            </a:extLst>
          </p:cNvPr>
          <p:cNvCxnSpPr>
            <a:cxnSpLocks/>
          </p:cNvCxnSpPr>
          <p:nvPr/>
        </p:nvCxnSpPr>
        <p:spPr>
          <a:xfrm>
            <a:off x="5489023" y="4364125"/>
            <a:ext cx="4676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6F8838-0E0B-9353-06CF-12E0E8E50341}"/>
              </a:ext>
            </a:extLst>
          </p:cNvPr>
          <p:cNvSpPr/>
          <p:nvPr/>
        </p:nvSpPr>
        <p:spPr>
          <a:xfrm>
            <a:off x="503458" y="6471071"/>
            <a:ext cx="6375514" cy="2059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87442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5805</TotalTime>
  <Words>288</Words>
  <Application>Microsoft Office PowerPoint</Application>
  <PresentationFormat>와이드스크린</PresentationFormat>
  <Paragraphs>115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Trebuchet MS</vt:lpstr>
      <vt:lpstr>Wingdings 3</vt:lpstr>
      <vt:lpstr>패싯</vt:lpstr>
      <vt:lpstr>이것이 리눅스다(CentOS) 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리눅스다(CentOS)</dc:title>
  <dc:creator>user</dc:creator>
  <cp:lastModifiedBy>user</cp:lastModifiedBy>
  <cp:revision>48</cp:revision>
  <dcterms:created xsi:type="dcterms:W3CDTF">2022-09-13T01:29:23Z</dcterms:created>
  <dcterms:modified xsi:type="dcterms:W3CDTF">2022-11-16T10:56:50Z</dcterms:modified>
</cp:coreProperties>
</file>